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875" r:id="rId2"/>
  </p:sldMasterIdLst>
  <p:notesMasterIdLst>
    <p:notesMasterId r:id="rId23"/>
  </p:notesMasterIdLst>
  <p:sldIdLst>
    <p:sldId id="322" r:id="rId3"/>
    <p:sldId id="312" r:id="rId4"/>
    <p:sldId id="319" r:id="rId5"/>
    <p:sldId id="317" r:id="rId6"/>
    <p:sldId id="316" r:id="rId7"/>
    <p:sldId id="321" r:id="rId8"/>
    <p:sldId id="318" r:id="rId9"/>
    <p:sldId id="320" r:id="rId10"/>
    <p:sldId id="323" r:id="rId11"/>
    <p:sldId id="328" r:id="rId12"/>
    <p:sldId id="329" r:id="rId13"/>
    <p:sldId id="330" r:id="rId14"/>
    <p:sldId id="339" r:id="rId15"/>
    <p:sldId id="338" r:id="rId16"/>
    <p:sldId id="331" r:id="rId17"/>
    <p:sldId id="336" r:id="rId18"/>
    <p:sldId id="337" r:id="rId19"/>
    <p:sldId id="332" r:id="rId20"/>
    <p:sldId id="333" r:id="rId21"/>
    <p:sldId id="334" r:id="rId22"/>
  </p:sldIdLst>
  <p:sldSz cx="9906000" cy="6858000" type="A4"/>
  <p:notesSz cx="6797675" cy="9926638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  <p15:guide id="29" pos="3041">
          <p15:clr>
            <a:srgbClr val="A4A3A4"/>
          </p15:clr>
        </p15:guide>
        <p15:guide id="30" pos="3159">
          <p15:clr>
            <a:srgbClr val="A4A3A4"/>
          </p15:clr>
        </p15:guide>
        <p15:guide id="31" pos="2688">
          <p15:clr>
            <a:srgbClr val="A4A3A4"/>
          </p15:clr>
        </p15:guide>
        <p15:guide id="32" pos="2570">
          <p15:clr>
            <a:srgbClr val="A4A3A4"/>
          </p15:clr>
        </p15:guide>
        <p15:guide id="33" pos="2215">
          <p15:clr>
            <a:srgbClr val="A4A3A4"/>
          </p15:clr>
        </p15:guide>
        <p15:guide id="34" pos="2098">
          <p15:clr>
            <a:srgbClr val="A4A3A4"/>
          </p15:clr>
        </p15:guide>
        <p15:guide id="35" pos="1744">
          <p15:clr>
            <a:srgbClr val="A4A3A4"/>
          </p15:clr>
        </p15:guide>
        <p15:guide id="36" pos="1626">
          <p15:clr>
            <a:srgbClr val="A4A3A4"/>
          </p15:clr>
        </p15:guide>
        <p15:guide id="37" pos="1272">
          <p15:clr>
            <a:srgbClr val="A4A3A4"/>
          </p15:clr>
        </p15:guide>
        <p15:guide id="38" pos="1155">
          <p15:clr>
            <a:srgbClr val="A4A3A4"/>
          </p15:clr>
        </p15:guide>
        <p15:guide id="39" pos="801">
          <p15:clr>
            <a:srgbClr val="A4A3A4"/>
          </p15:clr>
        </p15:guide>
        <p15:guide id="40" pos="683">
          <p15:clr>
            <a:srgbClr val="A4A3A4"/>
          </p15:clr>
        </p15:guide>
        <p15:guide id="41" pos="329">
          <p15:clr>
            <a:srgbClr val="A4A3A4"/>
          </p15:clr>
        </p15:guide>
        <p15:guide id="42" pos="289">
          <p15:clr>
            <a:srgbClr val="A4A3A4"/>
          </p15:clr>
        </p15:guide>
        <p15:guide id="43" pos="3631">
          <p15:clr>
            <a:srgbClr val="A4A3A4"/>
          </p15:clr>
        </p15:guide>
        <p15:guide id="44" pos="3513">
          <p15:clr>
            <a:srgbClr val="A4A3A4"/>
          </p15:clr>
        </p15:guide>
        <p15:guide id="45" pos="3985">
          <p15:clr>
            <a:srgbClr val="A4A3A4"/>
          </p15:clr>
        </p15:guide>
        <p15:guide id="46" pos="4103">
          <p15:clr>
            <a:srgbClr val="A4A3A4"/>
          </p15:clr>
        </p15:guide>
        <p15:guide id="47" pos="4457">
          <p15:clr>
            <a:srgbClr val="A4A3A4"/>
          </p15:clr>
        </p15:guide>
        <p15:guide id="48" pos="4575">
          <p15:clr>
            <a:srgbClr val="A4A3A4"/>
          </p15:clr>
        </p15:guide>
        <p15:guide id="49" pos="4928">
          <p15:clr>
            <a:srgbClr val="A4A3A4"/>
          </p15:clr>
        </p15:guide>
        <p15:guide id="50" pos="5046">
          <p15:clr>
            <a:srgbClr val="A4A3A4"/>
          </p15:clr>
        </p15:guide>
        <p15:guide id="51" pos="5400">
          <p15:clr>
            <a:srgbClr val="A4A3A4"/>
          </p15:clr>
        </p15:guide>
        <p15:guide id="52" pos="5872">
          <p15:clr>
            <a:srgbClr val="A4A3A4"/>
          </p15:clr>
        </p15:guide>
        <p15:guide id="53" pos="5519">
          <p15:clr>
            <a:srgbClr val="A4A3A4"/>
          </p15:clr>
        </p15:guide>
        <p15:guide id="54" pos="59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66E"/>
    <a:srgbClr val="E94872"/>
    <a:srgbClr val="AE5E73"/>
    <a:srgbClr val="68676C"/>
    <a:srgbClr val="7DC269"/>
    <a:srgbClr val="00AA47"/>
    <a:srgbClr val="5AB647"/>
    <a:srgbClr val="E5F1DD"/>
    <a:srgbClr val="953D46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694" autoAdjust="0"/>
  </p:normalViewPr>
  <p:slideViewPr>
    <p:cSldViewPr showGuides="1">
      <p:cViewPr varScale="1">
        <p:scale>
          <a:sx n="115" d="100"/>
          <a:sy n="115" d="100"/>
        </p:scale>
        <p:origin x="156" y="-4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  <p:guide pos="3041"/>
        <p:guide pos="3159"/>
        <p:guide pos="2688"/>
        <p:guide pos="2570"/>
        <p:guide pos="2215"/>
        <p:guide pos="2098"/>
        <p:guide pos="1744"/>
        <p:guide pos="1626"/>
        <p:guide pos="1272"/>
        <p:guide pos="1155"/>
        <p:guide pos="801"/>
        <p:guide pos="683"/>
        <p:guide pos="329"/>
        <p:guide pos="289"/>
        <p:guide pos="3631"/>
        <p:guide pos="3513"/>
        <p:guide pos="3985"/>
        <p:guide pos="4103"/>
        <p:guide pos="4457"/>
        <p:guide pos="4575"/>
        <p:guide pos="4928"/>
        <p:guide pos="5046"/>
        <p:guide pos="5400"/>
        <p:guide pos="5872"/>
        <p:guide pos="5519"/>
        <p:guide pos="59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2982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897489" y="846000"/>
            <a:ext cx="5077690" cy="830998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l" defTabSz="515813" rtl="0" eaLnBrk="1" latinLnBrk="0" hangingPunct="1">
              <a:buNone/>
              <a:defRPr kumimoji="0" lang="en-US" sz="6100" b="0" i="0" u="none" strike="noStrike" kern="0" cap="none" spc="0" normalizeH="0" baseline="0" noProof="0" dirty="0">
                <a:ln>
                  <a:noFill/>
                </a:ln>
                <a:solidFill>
                  <a:srgbClr val="8D9DD8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UNIT 33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7497" y="1906721"/>
            <a:ext cx="7488911" cy="1522282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515813" rtl="0" eaLnBrk="1" latinLnBrk="0" hangingPunct="1">
              <a:defRPr lang="en-US" sz="54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982927" y="5078136"/>
            <a:ext cx="577334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131272" y="5513244"/>
            <a:ext cx="5651062" cy="935038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>
                <a:solidFill>
                  <a:srgbClr val="373737"/>
                </a:solidFill>
              </a:defRPr>
            </a:lvl1pPr>
            <a:lvl2pPr>
              <a:spcBef>
                <a:spcPts val="226"/>
              </a:spcBef>
              <a:defRPr sz="1400"/>
            </a:lvl2pPr>
            <a:lvl3pPr>
              <a:spcBef>
                <a:spcPts val="113"/>
              </a:spcBef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2024033" y="1553025"/>
            <a:ext cx="5718671" cy="3312263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954135" y="151916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75499" y="185465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066308" y="151915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066308" y="311302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1066308" y="470689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954135" y="311303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075499" y="344852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954135" y="470690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075499" y="504239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0579" y="1400682"/>
            <a:ext cx="3538715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273023" y="1271543"/>
            <a:ext cx="4958333" cy="423338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273023" y="1707015"/>
            <a:ext cx="495833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999" y="748132"/>
            <a:ext cx="4876801" cy="800724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203990" y="1730694"/>
            <a:ext cx="4371817" cy="423338"/>
          </a:xfrm>
        </p:spPr>
        <p:txBody>
          <a:bodyPr vert="horz" lIns="103163" tIns="51581" rIns="103163" bIns="51581" rtlCol="0" anchor="b">
            <a:normAutofit/>
          </a:bodyPr>
          <a:lstStyle>
            <a:lvl1pPr marL="0" indent="0">
              <a:buNone/>
              <a:defRPr lang="en-US" sz="23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270500" y="2139463"/>
            <a:ext cx="4305301" cy="4073770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09550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09550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9550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6"/>
            <a:ext cx="9906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906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25540"/>
            <a:ext cx="8915400" cy="51942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92"/>
            <a:ext cx="9906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4764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4764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9529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7429500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9529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429500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906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03163" tIns="51581" rIns="103163" bIns="51581" rtlCol="0" anchor="ctr">
            <a:noAutofit/>
          </a:bodyPr>
          <a:lstStyle>
            <a:lvl1pPr marL="0" indent="0" algn="ctr" defTabSz="515813" rtl="0" eaLnBrk="1" latinLnBrk="0" hangingPunct="1">
              <a:buNone/>
              <a:defRPr lang="en-US" sz="18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54324" algn="ctr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764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529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29500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5"/>
            <a:ext cx="9906000" cy="825866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8106" y="203201"/>
            <a:ext cx="7194277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120" y="332743"/>
            <a:ext cx="5481320" cy="508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5916" y="3884056"/>
            <a:ext cx="4513327" cy="80072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101173" y="4699001"/>
            <a:ext cx="4455584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400"/>
            </a:lvl1pPr>
            <a:lvl2pPr>
              <a:lnSpc>
                <a:spcPct val="100000"/>
              </a:lnSpc>
              <a:spcBef>
                <a:spcPts val="338"/>
              </a:spcBef>
              <a:defRPr sz="12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100"/>
            </a:lvl4pPr>
            <a:lvl5pPr>
              <a:lnSpc>
                <a:spcPct val="100000"/>
              </a:lnSpc>
              <a:spcBef>
                <a:spcPts val="113"/>
              </a:spcBef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39925" y="990603"/>
            <a:ext cx="7319433" cy="3683000"/>
          </a:xfrm>
        </p:spPr>
        <p:txBody>
          <a:bodyPr/>
          <a:lstStyle>
            <a:lvl1pPr algn="r">
              <a:buNone/>
              <a:defRPr sz="68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7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4"/>
            <a:ext cx="5537729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7" y="1435104"/>
            <a:ext cx="3259006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313225" y="1355149"/>
            <a:ext cx="7301687" cy="426291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895029" y="2852933"/>
            <a:ext cx="5055014" cy="5760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04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85" y="1922202"/>
            <a:ext cx="8754907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82E32219-5F3D-7F43-849E-768B69F61FFB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CCE51B4E-CF81-4634-B0AE-F1658BC0157D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D6EBE7D2-F5E7-412D-881B-05787D6D5F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58092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58" y="144618"/>
            <a:ext cx="1043226" cy="9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0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355151"/>
            <a:ext cx="8780954" cy="49646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270927" y="1124725"/>
            <a:ext cx="5991754" cy="4435739"/>
            <a:chOff x="1173163" y="1124720"/>
            <a:chExt cx="5530850" cy="443573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173163" y="1124720"/>
              <a:ext cx="4781405" cy="0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704013" y="1816004"/>
              <a:ext cx="0" cy="3744455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5954568" y="1124720"/>
              <a:ext cx="749445" cy="691284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6895" y="1415644"/>
            <a:ext cx="4593943" cy="800724"/>
          </a:xfrm>
        </p:spPr>
        <p:txBody>
          <a:bodyPr/>
          <a:lstStyle>
            <a:lvl1pPr>
              <a:defRPr sz="2700" b="1"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088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764299" y="5330095"/>
            <a:ext cx="3907329" cy="1057841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/>
            </a:lvl1pPr>
            <a:lvl2pPr>
              <a:lnSpc>
                <a:spcPct val="100000"/>
              </a:lnSpc>
              <a:spcBef>
                <a:spcPts val="34"/>
              </a:spcBef>
              <a:defRPr sz="1400"/>
            </a:lvl2pPr>
            <a:lvl3pPr>
              <a:lnSpc>
                <a:spcPct val="100000"/>
              </a:lnSpc>
              <a:spcBef>
                <a:spcPts val="34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15411" y="4893679"/>
            <a:ext cx="464522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270953" y="1586795"/>
            <a:ext cx="5340892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982927" y="5078136"/>
            <a:ext cx="577334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131272" y="5513244"/>
            <a:ext cx="5651062" cy="935038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>
                <a:solidFill>
                  <a:srgbClr val="373737"/>
                </a:solidFill>
              </a:defRPr>
            </a:lvl1pPr>
            <a:lvl2pPr>
              <a:spcBef>
                <a:spcPts val="226"/>
              </a:spcBef>
              <a:defRPr sz="1400"/>
            </a:lvl2pPr>
            <a:lvl3pPr>
              <a:spcBef>
                <a:spcPts val="113"/>
              </a:spcBef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2024033" y="1553025"/>
            <a:ext cx="5718671" cy="3312263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954135" y="151916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75499" y="185465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066308" y="151915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066308" y="311302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1066308" y="470689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954135" y="311303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075499" y="344852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954135" y="470690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075499" y="504239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0579" y="1400682"/>
            <a:ext cx="3538715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273023" y="1271543"/>
            <a:ext cx="4958333" cy="423338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273023" y="1707015"/>
            <a:ext cx="495833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9" y="1188102"/>
            <a:ext cx="8783353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953" y="2104038"/>
            <a:ext cx="8050579" cy="42157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999" y="748132"/>
            <a:ext cx="4876801" cy="800724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E81C33E-41CC-7144-9EE9-6BB47BFC27EB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203990" y="1730694"/>
            <a:ext cx="4371817" cy="423338"/>
          </a:xfrm>
        </p:spPr>
        <p:txBody>
          <a:bodyPr vert="horz" lIns="103163" tIns="51581" rIns="103163" bIns="51581" rtlCol="0" anchor="b">
            <a:normAutofit/>
          </a:bodyPr>
          <a:lstStyle>
            <a:lvl1pPr marL="0" indent="0">
              <a:buNone/>
              <a:defRPr lang="en-US" sz="23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270500" y="2139463"/>
            <a:ext cx="4305301" cy="4073770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09550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09550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9550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6"/>
            <a:ext cx="9906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BEBC88-5945-6548-81AC-D1E80123091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92"/>
            <a:ext cx="9906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08CA98B9-3ABE-A242-9F6B-DA9BAB124A35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4764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4764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9529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7429500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9529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429500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906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03163" tIns="51581" rIns="103163" bIns="51581" rtlCol="0" anchor="ctr">
            <a:noAutofit/>
          </a:bodyPr>
          <a:lstStyle>
            <a:lvl1pPr marL="0" indent="0" algn="ctr" defTabSz="515813" rtl="0" eaLnBrk="1" latinLnBrk="0" hangingPunct="1">
              <a:buNone/>
              <a:defRPr lang="en-US" sz="18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54324" algn="ctr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764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529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29500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305156-B5F0-8F44-9B3B-B829BD25E71A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5"/>
            <a:ext cx="9906000" cy="825866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8106" y="203201"/>
            <a:ext cx="7194277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DAB5F46-2B7F-5B4D-AD94-C45166DC40CF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120" y="332743"/>
            <a:ext cx="5481320" cy="508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5916" y="3884056"/>
            <a:ext cx="4513327" cy="80072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E7C3E9F-FCDE-664F-9336-1ABBAA0EA927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101173" y="4699001"/>
            <a:ext cx="4455584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400"/>
            </a:lvl1pPr>
            <a:lvl2pPr>
              <a:lnSpc>
                <a:spcPct val="100000"/>
              </a:lnSpc>
              <a:spcBef>
                <a:spcPts val="338"/>
              </a:spcBef>
              <a:defRPr sz="12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100"/>
            </a:lvl4pPr>
            <a:lvl5pPr>
              <a:lnSpc>
                <a:spcPct val="100000"/>
              </a:lnSpc>
              <a:spcBef>
                <a:spcPts val="113"/>
              </a:spcBef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39925" y="990603"/>
            <a:ext cx="7319433" cy="3683000"/>
          </a:xfrm>
        </p:spPr>
        <p:txBody>
          <a:bodyPr/>
          <a:lstStyle>
            <a:lvl1pPr algn="r">
              <a:buNone/>
              <a:defRPr sz="68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9906000" cy="6865722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895029" y="2852933"/>
            <a:ext cx="5055014" cy="5760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8779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9906000" cy="6865722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28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1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7"/>
            <a:ext cx="6568862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590991" y="3041748"/>
            <a:ext cx="5315009" cy="860291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69" y="2007075"/>
            <a:ext cx="5803905" cy="1016006"/>
          </a:xfrm>
        </p:spPr>
        <p:txBody>
          <a:bodyPr anchor="ctr"/>
          <a:lstStyle>
            <a:lvl1pPr algn="ctr">
              <a:defRPr sz="32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5415" y="3051982"/>
            <a:ext cx="4306123" cy="792410"/>
          </a:xfrm>
        </p:spPr>
        <p:txBody>
          <a:bodyPr anchor="ctr"/>
          <a:lstStyle>
            <a:lvl1pPr marL="0" indent="0" algn="l">
              <a:buNone/>
              <a:defRPr sz="1900" b="0" cap="all">
                <a:solidFill>
                  <a:schemeClr val="bg1"/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9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313225" y="1355149"/>
            <a:ext cx="7301687" cy="426291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895029" y="2852933"/>
            <a:ext cx="5055014" cy="5760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408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479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629151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401737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19" y="182879"/>
            <a:ext cx="950976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859" y="882376"/>
            <a:ext cx="8098155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994" y="3869636"/>
            <a:ext cx="7123886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E51B4E-CF81-4634-B0AE-F1658BC0157D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EBE7D2-F5E7-412D-881B-05787D6D5F0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07662" y="3733800"/>
            <a:ext cx="668655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1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758092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58" y="144618"/>
            <a:ext cx="1043226" cy="9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025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7E61-D2F8-452B-B53A-91FE1E439E24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5105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970" y="1173575"/>
            <a:ext cx="8098155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9316" y="4154520"/>
            <a:ext cx="7124891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44C-5E2F-400D-88F9-B60B318A44C9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09726" y="4020408"/>
            <a:ext cx="668655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776043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057399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435" y="2057400"/>
            <a:ext cx="386334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3A57-F65A-4C42-9156-7629C10666E9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61874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8" y="2001511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688" y="2721483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703" y="1999032"/>
            <a:ext cx="386334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703" y="2719322"/>
            <a:ext cx="386334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FBF0B-319E-4F95-BA43-902EB3DC9783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5285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579" y="1052516"/>
            <a:ext cx="4282811" cy="53720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666" y="1052516"/>
            <a:ext cx="4307342" cy="53720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58B3-6703-4BBB-A09E-33FD65E7DB24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879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9955-2DD3-491E-92B6-7018343227CE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67989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424" y="1097280"/>
            <a:ext cx="4495441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8A28-1D79-4F41-9521-CF26BB2C7EE3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25380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88" y="1097280"/>
            <a:ext cx="307086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54033" y="1069848"/>
            <a:ext cx="4612512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8688" y="2834640"/>
            <a:ext cx="307086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D9950-AF07-4F2A-A949-E1C816A93B30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4790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262D-6073-4A30-973C-53BE1D29884A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88523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1888331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8688" y="762000"/>
            <a:ext cx="6036469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B0AF-EEE9-4421-9298-EB11A547E63F}" type="datetimeFigureOut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99067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2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78" y="983193"/>
            <a:ext cx="4290901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300" b="1">
                <a:solidFill>
                  <a:srgbClr val="A6A401"/>
                </a:solidFill>
              </a:defRPr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578" y="1562104"/>
            <a:ext cx="4290901" cy="4920071"/>
          </a:xfrm>
        </p:spPr>
        <p:txBody>
          <a:bodyPr/>
          <a:lstStyle>
            <a:lvl1pPr>
              <a:defRPr sz="1800">
                <a:solidFill>
                  <a:srgbClr val="504B4B"/>
                </a:solidFill>
              </a:defRPr>
            </a:lvl1pPr>
            <a:lvl2pPr>
              <a:defRPr sz="1600">
                <a:solidFill>
                  <a:srgbClr val="504B4B"/>
                </a:solidFill>
              </a:defRPr>
            </a:lvl2pPr>
            <a:lvl3pPr>
              <a:defRPr sz="1400">
                <a:solidFill>
                  <a:srgbClr val="504B4B"/>
                </a:solidFill>
              </a:defRPr>
            </a:lvl3pPr>
            <a:lvl4pPr>
              <a:defRPr sz="1200">
                <a:solidFill>
                  <a:srgbClr val="504B4B"/>
                </a:solidFill>
              </a:defRPr>
            </a:lvl4pPr>
            <a:lvl5pPr>
              <a:defRPr sz="1200">
                <a:solidFill>
                  <a:srgbClr val="504B4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408" y="983193"/>
            <a:ext cx="430734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300" b="1">
                <a:solidFill>
                  <a:srgbClr val="A6A401"/>
                </a:solidFill>
              </a:defRPr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408" y="1562104"/>
            <a:ext cx="4307342" cy="4920071"/>
          </a:xfrm>
        </p:spPr>
        <p:txBody>
          <a:bodyPr/>
          <a:lstStyle>
            <a:lvl1pPr>
              <a:defRPr sz="1800">
                <a:solidFill>
                  <a:srgbClr val="504B4B"/>
                </a:solidFill>
              </a:defRPr>
            </a:lvl1pPr>
            <a:lvl2pPr>
              <a:defRPr sz="1600">
                <a:solidFill>
                  <a:srgbClr val="504B4B"/>
                </a:solidFill>
              </a:defRPr>
            </a:lvl2pPr>
            <a:lvl3pPr>
              <a:defRPr sz="1400">
                <a:solidFill>
                  <a:srgbClr val="504B4B"/>
                </a:solidFill>
              </a:defRPr>
            </a:lvl3pPr>
            <a:lvl4pPr>
              <a:defRPr sz="1200">
                <a:solidFill>
                  <a:srgbClr val="504B4B"/>
                </a:solidFill>
              </a:defRPr>
            </a:lvl4pPr>
            <a:lvl5pPr>
              <a:defRPr sz="1200">
                <a:solidFill>
                  <a:srgbClr val="504B4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764299" y="5330095"/>
            <a:ext cx="3907329" cy="1057841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/>
            </a:lvl1pPr>
            <a:lvl2pPr>
              <a:lnSpc>
                <a:spcPct val="100000"/>
              </a:lnSpc>
              <a:spcBef>
                <a:spcPts val="34"/>
              </a:spcBef>
              <a:defRPr sz="1400"/>
            </a:lvl2pPr>
            <a:lvl3pPr>
              <a:lnSpc>
                <a:spcPct val="100000"/>
              </a:lnSpc>
              <a:spcBef>
                <a:spcPts val="34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15411" y="4893679"/>
            <a:ext cx="464522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270953" y="1586795"/>
            <a:ext cx="5340892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279" y="375830"/>
            <a:ext cx="8783353" cy="800724"/>
          </a:xfrm>
          <a:prstGeom prst="rect">
            <a:avLst/>
          </a:prstGeom>
        </p:spPr>
        <p:txBody>
          <a:bodyPr vert="horz" lIns="103163" tIns="51581" rIns="103163" bIns="51581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78" y="1355149"/>
            <a:ext cx="8782172" cy="4964630"/>
          </a:xfrm>
          <a:prstGeom prst="rect">
            <a:avLst/>
          </a:prstGeom>
        </p:spPr>
        <p:txBody>
          <a:bodyPr vert="horz" lIns="103163" tIns="51581" rIns="103163" bIns="5158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  <p:sldLayoutId id="2147483756" r:id="rId37"/>
    <p:sldLayoutId id="2147483757" r:id="rId38"/>
    <p:sldLayoutId id="2147483758" r:id="rId39"/>
    <p:sldLayoutId id="2147483759" r:id="rId40"/>
    <p:sldLayoutId id="2147483760" r:id="rId41"/>
    <p:sldLayoutId id="2147483761" r:id="rId42"/>
    <p:sldLayoutId id="2147483762" r:id="rId43"/>
    <p:sldLayoutId id="2147483763" r:id="rId44"/>
    <p:sldLayoutId id="2147483712" r:id="rId45"/>
    <p:sldLayoutId id="2147483669" r:id="rId46"/>
    <p:sldLayoutId id="2147483670" r:id="rId47"/>
    <p:sldLayoutId id="2147483671" r:id="rId48"/>
    <p:sldLayoutId id="2147483672" r:id="rId49"/>
    <p:sldLayoutId id="2147483673" r:id="rId50"/>
    <p:sldLayoutId id="2147483674" r:id="rId51"/>
    <p:sldLayoutId id="2147483676" r:id="rId52"/>
    <p:sldLayoutId id="2147483677" r:id="rId53"/>
    <p:sldLayoutId id="2147483678" r:id="rId54"/>
    <p:sldLayoutId id="2147483679" r:id="rId55"/>
    <p:sldLayoutId id="2147483681" r:id="rId56"/>
    <p:sldLayoutId id="2147483823" r:id="rId57"/>
    <p:sldLayoutId id="2147483824" r:id="rId58"/>
    <p:sldLayoutId id="2147483825" r:id="rId59"/>
    <p:sldLayoutId id="2147483826" r:id="rId60"/>
    <p:sldLayoutId id="2147483839" r:id="rId61"/>
    <p:sldLayoutId id="2147483840" r:id="rId62"/>
    <p:sldLayoutId id="2147483841" r:id="rId63"/>
    <p:sldLayoutId id="2147483842" r:id="rId64"/>
  </p:sldLayoutIdLst>
  <p:hf hdr="0" ftr="0" dt="0"/>
  <p:txStyles>
    <p:titleStyle>
      <a:lvl1pPr algn="l" defTabSz="515813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54324" indent="-254324" algn="l" defTabSz="515813" rtl="0" eaLnBrk="1" latinLnBrk="0" hangingPunct="1">
        <a:lnSpc>
          <a:spcPct val="110000"/>
        </a:lnSpc>
        <a:spcBef>
          <a:spcPts val="677"/>
        </a:spcBef>
        <a:buFontTx/>
        <a:buBlip>
          <a:blip r:embed="rId66"/>
        </a:buBlip>
        <a:defRPr sz="2000" kern="1200">
          <a:solidFill>
            <a:srgbClr val="504B4B"/>
          </a:solidFill>
          <a:latin typeface="+mn-ea"/>
          <a:ea typeface="+mn-ea"/>
          <a:cs typeface="+mn-cs"/>
        </a:defRPr>
      </a:lvl1pPr>
      <a:lvl2pPr marL="646558" indent="-268653" algn="l" defTabSz="515813" rtl="0" eaLnBrk="1" latinLnBrk="0" hangingPunct="1">
        <a:lnSpc>
          <a:spcPct val="110000"/>
        </a:lnSpc>
        <a:spcBef>
          <a:spcPts val="564"/>
        </a:spcBef>
        <a:buFontTx/>
        <a:buBlip>
          <a:blip r:embed="rId67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2pPr>
      <a:lvl3pPr marL="970731" indent="-205968" algn="l" defTabSz="515813" rtl="0" eaLnBrk="1" latinLnBrk="0" hangingPunct="1">
        <a:lnSpc>
          <a:spcPct val="110000"/>
        </a:lnSpc>
        <a:spcBef>
          <a:spcPts val="338"/>
        </a:spcBef>
        <a:buFontTx/>
        <a:buBlip>
          <a:blip r:embed="rId68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3pPr>
      <a:lvl4pPr marL="1352219" indent="-254324" algn="l" defTabSz="515813" rtl="0" eaLnBrk="1" latinLnBrk="0" hangingPunct="1">
        <a:lnSpc>
          <a:spcPct val="110000"/>
        </a:lnSpc>
        <a:spcBef>
          <a:spcPts val="113"/>
        </a:spcBef>
        <a:buFontTx/>
        <a:buBlip>
          <a:blip r:embed="rId66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4pPr>
      <a:lvl5pPr marL="1742661" indent="-257907" algn="l" defTabSz="515813" rtl="0" eaLnBrk="1" latinLnBrk="0" hangingPunct="1">
        <a:lnSpc>
          <a:spcPct val="110000"/>
        </a:lnSpc>
        <a:spcBef>
          <a:spcPts val="0"/>
        </a:spcBef>
        <a:buFontTx/>
        <a:buBlip>
          <a:blip r:embed="rId66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5pPr>
      <a:lvl6pPr marL="2836972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" y="182880"/>
            <a:ext cx="950976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609600"/>
            <a:ext cx="802386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8689" y="2057400"/>
            <a:ext cx="802170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8684" y="6223830"/>
            <a:ext cx="1892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34A43A2E-6632-4F9D-8728-2CF59ACBBE60}" type="datetimeFigureOut">
              <a:rPr lang="en-US" dirty="0"/>
              <a:t>4/28/2022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8683" y="6223830"/>
            <a:ext cx="38331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244" y="6223830"/>
            <a:ext cx="1386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0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8" r:id="rId1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16416" y="4293105"/>
            <a:ext cx="9906000" cy="2843381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Smart Phone</a:t>
            </a:r>
            <a:r>
              <a:rPr lang="ko-KR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용</a:t>
            </a:r>
            <a:endParaRPr lang="en-US" altLang="ko-KR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VR </a:t>
            </a:r>
            <a:r>
              <a:rPr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BOX</a:t>
            </a:r>
            <a:r>
              <a:rPr lang="ko-KR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실습</a:t>
            </a:r>
            <a:endParaRPr lang="en-US" altLang="ko-KR" sz="60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68" y="721471"/>
            <a:ext cx="44958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5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7689" y="606257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+mj-ea"/>
                <a:ea typeface="+mj-ea"/>
              </a:rPr>
              <a:t>멀미 원인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7654" y="1239934"/>
            <a:ext cx="8199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실제 공간 감각과 시신경으로 전해지는 </a:t>
            </a:r>
            <a:r>
              <a:rPr lang="en-US" altLang="ko-KR" sz="2400" dirty="0">
                <a:latin typeface="+mj-ea"/>
                <a:ea typeface="+mj-ea"/>
              </a:rPr>
              <a:t>VR </a:t>
            </a:r>
            <a:r>
              <a:rPr lang="ko-KR" altLang="en-US" sz="2400" dirty="0">
                <a:latin typeface="+mj-ea"/>
                <a:ea typeface="+mj-ea"/>
              </a:rPr>
              <a:t>공간 불일치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낮은 해상도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낮은 프레임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어안 렌즈 주변부의 왜곡 현상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689" y="342900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1" dirty="0" err="1">
                <a:latin typeface="+mj-ea"/>
                <a:ea typeface="+mj-ea"/>
              </a:rPr>
              <a:t>해소화</a:t>
            </a:r>
            <a:r>
              <a:rPr lang="ko-KR" altLang="en-US" b="1" dirty="0">
                <a:latin typeface="+mj-ea"/>
                <a:ea typeface="+mj-ea"/>
              </a:rPr>
              <a:t>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54" y="4062677"/>
            <a:ext cx="76193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카메라 이동을 최소화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가속 또는 감속을 최소화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1</a:t>
            </a:r>
            <a:r>
              <a:rPr lang="ko-KR" altLang="en-US" sz="2400" dirty="0">
                <a:latin typeface="+mj-ea"/>
                <a:ea typeface="+mj-ea"/>
              </a:rPr>
              <a:t>인칭 시점에서의 걷는 동작 카메라 워킹 사용 안함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화면에 고정된 물체 배치</a:t>
            </a:r>
            <a:endParaRPr lang="en-US" altLang="ko-KR" sz="24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90FPS </a:t>
            </a:r>
            <a:r>
              <a:rPr lang="ko-KR" altLang="en-US" sz="2400" dirty="0">
                <a:latin typeface="+mj-ea"/>
                <a:ea typeface="+mj-ea"/>
              </a:rPr>
              <a:t>이상의 프레임 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일정하게 유지</a:t>
            </a:r>
            <a:r>
              <a:rPr lang="en-US" altLang="ko-KR" sz="2400" dirty="0">
                <a:latin typeface="+mj-ea"/>
                <a:ea typeface="+mj-ea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VR </a:t>
            </a:r>
            <a:r>
              <a:rPr lang="ko-KR" altLang="en-US" sz="2400" dirty="0" err="1">
                <a:latin typeface="+mj-ea"/>
                <a:ea typeface="+mj-ea"/>
              </a:rPr>
              <a:t>멀미약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71454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88" y="2046432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algn="ctr"/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스마트폰용</a:t>
            </a:r>
            <a:r>
              <a:rPr lang="ko-KR" alt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VR BOX </a:t>
            </a:r>
            <a:r>
              <a:rPr lang="ko-KR" alt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체험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8912" y="2680109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07" y="3083358"/>
            <a:ext cx="3972178" cy="2970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40" y="3083358"/>
            <a:ext cx="3961144" cy="29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689" y="60625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공포 체험 </a:t>
            </a:r>
            <a:r>
              <a:rPr lang="en-US" altLang="ko-KR" b="1" dirty="0">
                <a:latin typeface="+mj-ea"/>
                <a:ea typeface="+mj-ea"/>
              </a:rPr>
              <a:t>– The Bet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8" y="1816004"/>
            <a:ext cx="8583443" cy="42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2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689" y="60625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공포 체험 </a:t>
            </a:r>
            <a:r>
              <a:rPr lang="en-US" altLang="ko-KR" b="1" dirty="0">
                <a:latin typeface="+mj-ea"/>
                <a:ea typeface="+mj-ea"/>
              </a:rPr>
              <a:t>– The Bet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8" y="1758397"/>
            <a:ext cx="8583443" cy="42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689" y="606257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공포 체험 </a:t>
            </a:r>
            <a:r>
              <a:rPr lang="en-US" altLang="ko-KR" b="1" dirty="0">
                <a:latin typeface="+mj-ea"/>
                <a:ea typeface="+mj-ea"/>
              </a:rPr>
              <a:t>– The Bet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0" y="1700790"/>
            <a:ext cx="8638646" cy="43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10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카 레이스 </a:t>
            </a:r>
            <a:r>
              <a:rPr lang="en-US" altLang="ko-KR" b="1" dirty="0">
                <a:latin typeface="+mj-ea"/>
                <a:ea typeface="+mj-ea"/>
              </a:rPr>
              <a:t>– VR X-Racer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0" y="1643183"/>
            <a:ext cx="8409420" cy="42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카 레이스 </a:t>
            </a:r>
            <a:r>
              <a:rPr lang="en-US" altLang="ko-KR" b="1" dirty="0">
                <a:latin typeface="+mj-ea"/>
                <a:ea typeface="+mj-ea"/>
              </a:rPr>
              <a:t>– VR X-Racer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906000" cy="4953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102500"/>
            <a:ext cx="9906000" cy="495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252500"/>
            <a:ext cx="9906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8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2989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카 레이스 </a:t>
            </a:r>
            <a:r>
              <a:rPr lang="en-US" altLang="ko-KR" b="1" dirty="0">
                <a:latin typeface="+mj-ea"/>
                <a:ea typeface="+mj-ea"/>
              </a:rPr>
              <a:t>– VR X-Racer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8" y="1643183"/>
            <a:ext cx="8871478" cy="44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3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305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기구 </a:t>
            </a:r>
            <a:r>
              <a:rPr lang="en-US" altLang="ko-KR" b="1" dirty="0">
                <a:latin typeface="+mj-ea"/>
                <a:ea typeface="+mj-ea"/>
              </a:rPr>
              <a:t>Riding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– VR Thrills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5" y="1700790"/>
            <a:ext cx="8582241" cy="42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305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기구 </a:t>
            </a:r>
            <a:r>
              <a:rPr lang="en-US" altLang="ko-KR" b="1" dirty="0">
                <a:latin typeface="+mj-ea"/>
                <a:ea typeface="+mj-ea"/>
              </a:rPr>
              <a:t>Riding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– VR Thrills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3" y="1700790"/>
            <a:ext cx="8489848" cy="4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1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89237" y="2104039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algn="ctr"/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VR BOX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2680109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1" y="3313786"/>
            <a:ext cx="5753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26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47689" y="606257"/>
            <a:ext cx="305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기구 </a:t>
            </a:r>
            <a:r>
              <a:rPr lang="en-US" altLang="ko-KR" b="1" dirty="0">
                <a:latin typeface="+mj-ea"/>
                <a:ea typeface="+mj-ea"/>
              </a:rPr>
              <a:t>Riding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– VR Thrills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10" y="1988825"/>
            <a:ext cx="8122587" cy="40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8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1643183"/>
            <a:ext cx="5133975" cy="38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689" y="606257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j-ea"/>
                <a:ea typeface="+mj-ea"/>
              </a:rPr>
              <a:t>VR</a:t>
            </a:r>
            <a:r>
              <a:rPr lang="ko-KR" altLang="en-US" b="1" dirty="0">
                <a:latin typeface="+mj-ea"/>
                <a:ea typeface="+mj-ea"/>
              </a:rPr>
              <a:t>의 원리</a:t>
            </a:r>
          </a:p>
        </p:txBody>
      </p:sp>
    </p:spTree>
    <p:extLst>
      <p:ext uri="{BB962C8B-B14F-4D97-AF65-F5344CB8AC3E}">
        <p14:creationId xmlns:p14="http://schemas.microsoft.com/office/powerpoint/2010/main" val="328694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14" y="1297541"/>
            <a:ext cx="4530972" cy="5066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689" y="606257"/>
            <a:ext cx="2689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j-ea"/>
                <a:ea typeface="+mj-ea"/>
              </a:rPr>
              <a:t>VR BOX</a:t>
            </a:r>
            <a:r>
              <a:rPr lang="ko-KR" altLang="en-US" b="1" dirty="0">
                <a:latin typeface="+mj-ea"/>
                <a:ea typeface="+mj-ea"/>
              </a:rPr>
              <a:t> 동작 원리</a:t>
            </a:r>
          </a:p>
        </p:txBody>
      </p:sp>
    </p:spTree>
    <p:extLst>
      <p:ext uri="{BB962C8B-B14F-4D97-AF65-F5344CB8AC3E}">
        <p14:creationId xmlns:p14="http://schemas.microsoft.com/office/powerpoint/2010/main" val="200238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2903" y="401434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장점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903" y="4638747"/>
            <a:ext cx="35317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싸다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쉬운 접근성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고해상도 스마트폰 해상도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9070" y="401434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단점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070" y="4638747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영상 주변부 화질 저하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조작성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적은 콘텐츠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46802" y="4377267"/>
            <a:ext cx="1056875" cy="74372"/>
          </a:xfrm>
          <a:prstGeom prst="rect">
            <a:avLst/>
          </a:prstGeom>
          <a:solidFill>
            <a:srgbClr val="EB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86677" y="4377267"/>
            <a:ext cx="1056875" cy="74372"/>
          </a:xfrm>
          <a:prstGeom prst="rect">
            <a:avLst/>
          </a:prstGeom>
          <a:solidFill>
            <a:srgbClr val="EB66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59" y="663864"/>
            <a:ext cx="3151773" cy="28015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30" y="2386016"/>
            <a:ext cx="2428875" cy="1219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239" y="789997"/>
            <a:ext cx="2509457" cy="14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2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59" y="1474680"/>
            <a:ext cx="2909844" cy="187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0" y="1470362"/>
            <a:ext cx="2794030" cy="187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499" y="4082313"/>
            <a:ext cx="2836364" cy="1872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0" y="4082313"/>
            <a:ext cx="2850761" cy="18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689" y="606257"/>
            <a:ext cx="3732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+mj-ea"/>
                <a:ea typeface="+mj-ea"/>
              </a:rPr>
              <a:t>주요 구글 앱 </a:t>
            </a:r>
            <a:r>
              <a:rPr lang="en-US" altLang="ko-KR" b="1" dirty="0">
                <a:latin typeface="+mj-ea"/>
                <a:ea typeface="+mj-ea"/>
              </a:rPr>
              <a:t>(Google App)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7562" y="3452414"/>
            <a:ext cx="2562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카드보드 앱 </a:t>
            </a:r>
            <a:r>
              <a:rPr lang="en-US" altLang="ko-KR" sz="1400" dirty="0">
                <a:latin typeface="+mj-ea"/>
                <a:ea typeface="+mj-ea"/>
              </a:rPr>
              <a:t>(Cardboard App)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1683" y="3452414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유튜브 </a:t>
            </a:r>
            <a:r>
              <a:rPr lang="en-US" altLang="ko-KR" sz="1400" dirty="0">
                <a:latin typeface="+mj-ea"/>
                <a:ea typeface="+mj-ea"/>
              </a:rPr>
              <a:t>360 </a:t>
            </a:r>
            <a:r>
              <a:rPr lang="ko-KR" altLang="en-US" sz="1400" dirty="0">
                <a:latin typeface="+mj-ea"/>
                <a:ea typeface="+mj-ea"/>
              </a:rPr>
              <a:t>채널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6714" y="610756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카드보드 카메라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1225" y="610756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구글 스트리트 뷰</a:t>
            </a:r>
          </a:p>
        </p:txBody>
      </p:sp>
    </p:spTree>
    <p:extLst>
      <p:ext uri="{BB962C8B-B14F-4D97-AF65-F5344CB8AC3E}">
        <p14:creationId xmlns:p14="http://schemas.microsoft.com/office/powerpoint/2010/main" val="4152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29" y="997261"/>
            <a:ext cx="4801742" cy="2801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165" y="3640015"/>
            <a:ext cx="4827670" cy="2816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689" y="606257"/>
            <a:ext cx="4092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+mj-ea"/>
                <a:ea typeface="+mj-ea"/>
              </a:rPr>
              <a:t>YOUTUBE </a:t>
            </a:r>
            <a:r>
              <a:rPr lang="ko-KR" altLang="en-US" b="1" dirty="0">
                <a:latin typeface="+mj-ea"/>
                <a:ea typeface="+mj-ea"/>
              </a:rPr>
              <a:t>지원 </a:t>
            </a:r>
            <a:r>
              <a:rPr lang="en-US" altLang="ko-KR" b="1" dirty="0">
                <a:latin typeface="+mj-ea"/>
                <a:ea typeface="+mj-ea"/>
              </a:rPr>
              <a:t>(Side by Side)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241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7689" y="606257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카드보드 게임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6" y="1585576"/>
            <a:ext cx="6233888" cy="4015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9754" y="5848494"/>
            <a:ext cx="3126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구글 플레이스토어 </a:t>
            </a:r>
            <a:r>
              <a:rPr lang="en-US" altLang="ko-KR" sz="1400" dirty="0">
                <a:latin typeface="+mj-ea"/>
                <a:ea typeface="+mj-ea"/>
              </a:rPr>
              <a:t>(Cardboard </a:t>
            </a:r>
            <a:r>
              <a:rPr lang="ko-KR" altLang="en-US" sz="1400" dirty="0">
                <a:latin typeface="+mj-ea"/>
                <a:ea typeface="+mj-ea"/>
              </a:rPr>
              <a:t>검색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0141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7689" y="606257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+mj-ea"/>
                <a:ea typeface="+mj-ea"/>
              </a:rPr>
              <a:t>주의 사항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7358" y="2276860"/>
            <a:ext cx="40991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메스꺼움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불편함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눈 피로감</a:t>
            </a:r>
            <a:r>
              <a:rPr lang="en-US" altLang="ko-KR" sz="2400" dirty="0"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2400" dirty="0">
                <a:latin typeface="+mj-ea"/>
                <a:ea typeface="+mj-ea"/>
              </a:rPr>
              <a:t>방향 감각 상실 경험 시</a:t>
            </a:r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endParaRPr lang="en-US" altLang="ko-KR" sz="2400" dirty="0">
              <a:latin typeface="+mj-ea"/>
              <a:ea typeface="+mj-ea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+mj-ea"/>
                <a:ea typeface="+mj-ea"/>
              </a:rPr>
              <a:t>즉시 사용 중단 필요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94" y="1691146"/>
            <a:ext cx="2626423" cy="1647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8354"/>
          <a:stretch/>
        </p:blipFill>
        <p:spPr>
          <a:xfrm>
            <a:off x="1611794" y="3429799"/>
            <a:ext cx="2626423" cy="17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262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3721</TotalTime>
  <Words>188</Words>
  <Application>Microsoft Office PowerPoint</Application>
  <PresentationFormat>A4 용지(210x297mm)</PresentationFormat>
  <Paragraphs>50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KoPub돋움체_Pro Bold</vt:lpstr>
      <vt:lpstr>KoPub돋움체_Pro Light</vt:lpstr>
      <vt:lpstr>맑은 고딕</vt:lpstr>
      <vt:lpstr>맑은 고딕 Semilight</vt:lpstr>
      <vt:lpstr>Arial</vt:lpstr>
      <vt:lpstr>Calibri</vt:lpstr>
      <vt:lpstr>Corbel</vt:lpstr>
      <vt:lpstr>Verdana</vt:lpstr>
      <vt:lpstr>Wingdings</vt:lpstr>
      <vt:lpstr>2_Office Theme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302</cp:revision>
  <cp:lastPrinted>2016-04-14T07:37:01Z</cp:lastPrinted>
  <dcterms:created xsi:type="dcterms:W3CDTF">2013-04-05T19:58:06Z</dcterms:created>
  <dcterms:modified xsi:type="dcterms:W3CDTF">2022-04-28T02:53:42Z</dcterms:modified>
</cp:coreProperties>
</file>